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9" r:id="rId4"/>
    <p:sldId id="25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71C7D-325F-405C-8072-4B2FFB27B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CABD92-56AA-4240-87F3-5132ACC97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05416-434F-467D-898C-4E78A2E4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90B9BB-2B86-499C-BF3E-1725F12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B4E16C-89A3-426E-9F4B-2E3C2597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2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CA01E-14DB-468F-A9A4-3E515BC1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39B648D-87CD-4F97-80AE-269CC4561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1C4629-80AB-4276-912E-D42AD22C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CA5EF7-18ED-4E08-AD0C-F3711416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B083F7-F60D-44F9-9FE8-512E730C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40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8BCB5F-EBE5-49E7-8B58-0F161CA70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38CDA5-CE8E-4D09-B26B-2937E23E6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77448-0551-49CC-A6C3-01765207D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B72B4C-DD2B-4EB4-9956-46F305C3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03B3C8-6AEC-4618-9B8F-EECDD2AC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7B967-15D2-41C4-8E46-C1FFCCDA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080504-3BDA-4628-8FA1-CAAFC122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CBD215-B326-4BC9-9732-046BFAFD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F40648-6E7A-4F90-8335-CF89E1D3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ABC13A-34FA-4251-A484-B830F70B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070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34E35-D720-4106-8EB7-7FC14BAD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FAFDD-803E-45E5-AD57-69DF26E1E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C9BE82-C513-40BA-8EBD-CD182131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62FFD9-5331-464A-9ACA-03857753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110DE6-BFFE-43BE-B2E4-B88B8E8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8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41F64-7667-4166-9177-D2184C849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5C9AC4-B9B6-4C9E-B9B9-412DCBEAF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50822D-40CD-43D1-B89D-C76916AAB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6B7E15-391C-4AA3-925E-C74B52EF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BAEB-2A21-4E22-B1BE-BA8F56A1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9B30D6-9727-4ECC-9F9C-4AE8AEA7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1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55E50-C100-43AC-B8D6-E5A130A4A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2E5FD7-69BB-4C54-89DB-1B5E2522E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CCC2BE-FC02-41AC-89A3-297E72DB7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9459963-4E74-4B49-BFB2-E25EE59CC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B9DB5E-30AE-453C-86DB-D572E84B1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A531550-3711-430E-92B2-C4191F54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78B7857-5EFC-456E-A7CB-ACE72271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263F330-6E23-455B-93FC-E44E4251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0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DA69C-9AA0-4BA2-BDAC-17B63AE0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E6EAAE-4678-4FD9-8B63-A3586CDF5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DBA1A1-2B72-4310-BF19-B9511599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A5CB4C-F375-448A-B027-8DF4B60B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76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717253-8DEF-4E20-AA85-7E950C43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4DE97DF-69C8-4193-B24A-EA9436E2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ED9515-49A7-427A-98FF-282D0F24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4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32001-12DB-4B9C-AF91-FA20988A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72422-DCF9-426D-96AE-9721A28DF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AD2B64-2D8C-46B6-8B1F-4A5190760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76F017-0682-4B66-A06E-CDE5619D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99085B-84BD-437C-AA02-9D7222AB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C8551E-6DB2-475C-8CB4-4511CF83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8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2DBA5-DC6F-4CF7-A86C-502E2320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4A91330-134E-4A21-A299-7B020B9D0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5F2DED-5802-4593-AE65-E05D1FBAF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69A101-29AA-4E8C-8B3E-4274D882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D2E8AE-3543-43A9-8118-9CDA447B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DFF84-A921-4728-95A2-2F79C19C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6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4A8672-ECA4-41DD-80BA-90B7B39F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BE765D-7B7C-47A0-A7C5-FAD3DDC9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EA2C46-6F50-44CC-AACA-AAB6CD69F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68E06-FE8C-4FC3-92EA-EA9AF200983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5B7EC-A212-499B-B877-81D1E4D64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EED700-7415-4061-A575-7DEED8212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60D5D-4CF8-44D9-990E-075DC7E1C38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4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D6784E2-8982-4E90-8402-B8A40F180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" y="1649634"/>
            <a:ext cx="12192002" cy="355873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oup 5"/>
          <p:cNvGrpSpPr/>
          <p:nvPr/>
        </p:nvGrpSpPr>
        <p:grpSpPr>
          <a:xfrm>
            <a:off x="4367284" y="1988763"/>
            <a:ext cx="3457427" cy="2880471"/>
            <a:chOff x="4367283" y="1843088"/>
            <a:chExt cx="3457427" cy="2880471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BDB6F95-355E-427A-9F3F-217F5D5C7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283" y="4089697"/>
              <a:ext cx="3457427" cy="6338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91" b="13447"/>
            <a:stretch/>
          </p:blipFill>
          <p:spPr>
            <a:xfrm>
              <a:off x="4548034" y="1843088"/>
              <a:ext cx="3095927" cy="2314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7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D0D051CA-A69A-481D-BBF7-5626FA50D288}"/>
              </a:ext>
            </a:extLst>
          </p:cNvPr>
          <p:cNvSpPr txBox="1"/>
          <p:nvPr/>
        </p:nvSpPr>
        <p:spPr>
          <a:xfrm>
            <a:off x="119269" y="3283951"/>
            <a:ext cx="3008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21 anos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Universitário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Cultiva amizades leais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Poucas amizades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   Quer registrar suas lembranças e compartilhar com seus melhores amigos e familiares próximos.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i="1" dirty="0">
                <a:solidFill>
                  <a:schemeClr val="bg2">
                    <a:lumMod val="25000"/>
                  </a:schemeClr>
                </a:solidFill>
              </a:rPr>
              <a:t>    “Queria postar, mas tenho família no Face.”</a:t>
            </a:r>
          </a:p>
        </p:txBody>
      </p:sp>
      <p:pic>
        <p:nvPicPr>
          <p:cNvPr id="1026" name="Picture 2" descr="Resultado de imagem para college man">
            <a:extLst>
              <a:ext uri="{FF2B5EF4-FFF2-40B4-BE49-F238E27FC236}">
                <a16:creationId xmlns:a16="http://schemas.microsoft.com/office/drawing/2014/main" id="{296F78A5-A7E7-4CB2-B2C7-D90B7E1F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486" y="388016"/>
            <a:ext cx="2180074" cy="2180074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92686F6-65D2-4EF9-BCB5-709DA47BB2F5}"/>
              </a:ext>
            </a:extLst>
          </p:cNvPr>
          <p:cNvSpPr/>
          <p:nvPr/>
        </p:nvSpPr>
        <p:spPr>
          <a:xfrm>
            <a:off x="1036530" y="2778831"/>
            <a:ext cx="11737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>
                <a:solidFill>
                  <a:schemeClr val="bg2">
                    <a:lumMod val="25000"/>
                  </a:schemeClr>
                </a:solidFill>
              </a:rPr>
              <a:t>Henrique</a:t>
            </a:r>
          </a:p>
        </p:txBody>
      </p:sp>
      <p:pic>
        <p:nvPicPr>
          <p:cNvPr id="1028" name="Picture 4" descr="Resultado de imagem para vira-lata">
            <a:extLst>
              <a:ext uri="{FF2B5EF4-FFF2-40B4-BE49-F238E27FC236}">
                <a16:creationId xmlns:a16="http://schemas.microsoft.com/office/drawing/2014/main" id="{CC54FA92-4DD4-44DF-9178-AAD51AF2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0117" y="4931103"/>
            <a:ext cx="1769167" cy="176916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8475531-FD13-44EB-A448-997003AB6C66}"/>
              </a:ext>
            </a:extLst>
          </p:cNvPr>
          <p:cNvSpPr/>
          <p:nvPr/>
        </p:nvSpPr>
        <p:spPr>
          <a:xfrm>
            <a:off x="5488808" y="5107800"/>
            <a:ext cx="2567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Bob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é seu cachorro resgatado da rua</a:t>
            </a:r>
            <a:endParaRPr lang="pt-BR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30" name="Picture 6" descr="Resultado de imagem para college girl">
            <a:extLst>
              <a:ext uri="{FF2B5EF4-FFF2-40B4-BE49-F238E27FC236}">
                <a16:creationId xmlns:a16="http://schemas.microsoft.com/office/drawing/2014/main" id="{92F84230-2C3C-4148-9629-72264EC4A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64182" y="4931103"/>
            <a:ext cx="1841262" cy="1769168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7992148-618B-4E17-B41E-453491076ADF}"/>
              </a:ext>
            </a:extLst>
          </p:cNvPr>
          <p:cNvSpPr/>
          <p:nvPr/>
        </p:nvSpPr>
        <p:spPr>
          <a:xfrm>
            <a:off x="7052801" y="5754131"/>
            <a:ext cx="3111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Helena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é sua namorada, que tem o costume de tirar fotos diariamente</a:t>
            </a:r>
            <a:endParaRPr lang="pt-BR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97FFD0-9551-4C9D-BF5D-C2CC7081EEE4}"/>
              </a:ext>
            </a:extLst>
          </p:cNvPr>
          <p:cNvSpPr txBox="1"/>
          <p:nvPr/>
        </p:nvSpPr>
        <p:spPr>
          <a:xfrm>
            <a:off x="3664223" y="400879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Não gosta da exposição exagerada das grandes redes sociais.</a:t>
            </a:r>
            <a:endParaRPr lang="pt-BR" i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44D2F96-9CBD-4BF1-A5F8-EEFF330D3B07}"/>
              </a:ext>
            </a:extLst>
          </p:cNvPr>
          <p:cNvCxnSpPr>
            <a:cxnSpLocks/>
          </p:cNvCxnSpPr>
          <p:nvPr/>
        </p:nvCxnSpPr>
        <p:spPr>
          <a:xfrm flipV="1">
            <a:off x="3220274" y="400879"/>
            <a:ext cx="0" cy="605624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A1C547E-79BF-4065-92E6-F27C19528B38}"/>
              </a:ext>
            </a:extLst>
          </p:cNvPr>
          <p:cNvSpPr txBox="1"/>
          <p:nvPr/>
        </p:nvSpPr>
        <p:spPr>
          <a:xfrm>
            <a:off x="3654282" y="1303391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Seus melhores amigos são 4 colegas da faculdade, eles se encontram regularmente.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18F65BA-0FB7-46E1-90B6-EFDBCD0990FA}"/>
              </a:ext>
            </a:extLst>
          </p:cNvPr>
          <p:cNvSpPr txBox="1"/>
          <p:nvPr/>
        </p:nvSpPr>
        <p:spPr>
          <a:xfrm>
            <a:off x="3654282" y="2205903"/>
            <a:ext cx="449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Seus pais reclamam que eles não veem fotos dele com seus amigos no seu Facebook ou Instagram.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7C8E297-DC54-4AC5-BA37-328675F2AE34}"/>
              </a:ext>
            </a:extLst>
          </p:cNvPr>
          <p:cNvSpPr txBox="1"/>
          <p:nvPr/>
        </p:nvSpPr>
        <p:spPr>
          <a:xfrm>
            <a:off x="3654282" y="3383836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Possui um perfil secundário no Facebook apenas para o meio profissional.</a:t>
            </a:r>
          </a:p>
        </p:txBody>
      </p:sp>
    </p:spTree>
    <p:extLst>
      <p:ext uri="{BB962C8B-B14F-4D97-AF65-F5344CB8AC3E}">
        <p14:creationId xmlns:p14="http://schemas.microsoft.com/office/powerpoint/2010/main" val="19473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E17369E-B1D2-4A4E-9669-BCAFA5C3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9" y="423226"/>
            <a:ext cx="9390821" cy="60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B2C05DE8-9418-4871-AA1B-BB037D1B82E8}"/>
              </a:ext>
            </a:extLst>
          </p:cNvPr>
          <p:cNvSpPr/>
          <p:nvPr/>
        </p:nvSpPr>
        <p:spPr>
          <a:xfrm>
            <a:off x="9009335" y="1989606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0BF07CE-6DB0-499C-BE3F-E7562195EF07}"/>
              </a:ext>
            </a:extLst>
          </p:cNvPr>
          <p:cNvSpPr/>
          <p:nvPr/>
        </p:nvSpPr>
        <p:spPr>
          <a:xfrm>
            <a:off x="9009335" y="3364010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A5E772-23FE-48DE-99DA-5FDB0BD26C86}"/>
              </a:ext>
            </a:extLst>
          </p:cNvPr>
          <p:cNvSpPr/>
          <p:nvPr/>
        </p:nvSpPr>
        <p:spPr>
          <a:xfrm>
            <a:off x="352746" y="1984150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1AE8AB6D-531E-4A79-9CDD-8054B14FC613}"/>
              </a:ext>
            </a:extLst>
          </p:cNvPr>
          <p:cNvSpPr/>
          <p:nvPr/>
        </p:nvSpPr>
        <p:spPr>
          <a:xfrm>
            <a:off x="333799" y="3346254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FAF6651-BA13-47A7-8BB0-95614D942F55}"/>
              </a:ext>
            </a:extLst>
          </p:cNvPr>
          <p:cNvSpPr/>
          <p:nvPr/>
        </p:nvSpPr>
        <p:spPr>
          <a:xfrm>
            <a:off x="7172180" y="20543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7C335B6-F103-4D4D-A7E1-18468A3AA7F4}"/>
              </a:ext>
            </a:extLst>
          </p:cNvPr>
          <p:cNvSpPr/>
          <p:nvPr/>
        </p:nvSpPr>
        <p:spPr>
          <a:xfrm>
            <a:off x="2177429" y="140429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01F6917-BB71-4CB9-98FC-1AC80935B56E}"/>
              </a:ext>
            </a:extLst>
          </p:cNvPr>
          <p:cNvCxnSpPr>
            <a:cxnSpLocks/>
          </p:cNvCxnSpPr>
          <p:nvPr/>
        </p:nvCxnSpPr>
        <p:spPr>
          <a:xfrm flipH="1" flipV="1">
            <a:off x="443243" y="389659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2D6BDC-5336-48D7-825B-DBDCCFAC55B9}"/>
              </a:ext>
            </a:extLst>
          </p:cNvPr>
          <p:cNvSpPr/>
          <p:nvPr/>
        </p:nvSpPr>
        <p:spPr>
          <a:xfrm>
            <a:off x="5141095" y="2153458"/>
            <a:ext cx="18987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Pensa e sente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0EBAA23-2021-4DAA-BFB8-7925E134B23A}"/>
              </a:ext>
            </a:extLst>
          </p:cNvPr>
          <p:cNvSpPr/>
          <p:nvPr/>
        </p:nvSpPr>
        <p:spPr>
          <a:xfrm>
            <a:off x="6867823" y="3198167"/>
            <a:ext cx="11623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Enxerga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8A3E92D-096B-4F29-8EE3-D0F50324A9F2}"/>
              </a:ext>
            </a:extLst>
          </p:cNvPr>
          <p:cNvSpPr/>
          <p:nvPr/>
        </p:nvSpPr>
        <p:spPr>
          <a:xfrm>
            <a:off x="5429730" y="4242789"/>
            <a:ext cx="13325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Faz e fala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96C2D97-C514-4ED0-8143-FB3C48E11EE8}"/>
              </a:ext>
            </a:extLst>
          </p:cNvPr>
          <p:cNvSpPr/>
          <p:nvPr/>
        </p:nvSpPr>
        <p:spPr>
          <a:xfrm>
            <a:off x="4330571" y="3198167"/>
            <a:ext cx="9936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Escuta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58076E4-1AE1-41C6-BBE2-1BAF5F55306F}"/>
              </a:ext>
            </a:extLst>
          </p:cNvPr>
          <p:cNvSpPr txBox="1"/>
          <p:nvPr/>
        </p:nvSpPr>
        <p:spPr>
          <a:xfrm>
            <a:off x="2097147" y="417438"/>
            <a:ext cx="300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Não gosta da exposição das grandes redes sociais</a:t>
            </a:r>
            <a:endParaRPr lang="pt-BR" sz="1600" i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063D066-0757-4D3E-B786-0148459B2934}"/>
              </a:ext>
            </a:extLst>
          </p:cNvPr>
          <p:cNvSpPr txBox="1"/>
          <p:nvPr/>
        </p:nvSpPr>
        <p:spPr>
          <a:xfrm>
            <a:off x="7172180" y="167750"/>
            <a:ext cx="282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Se sente pressionado pela idealização incentivada pelas redes</a:t>
            </a:r>
            <a:endParaRPr lang="pt-BR" sz="1600" i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C3669D3-B2A4-41F4-920C-FDDA8B51BA9D}"/>
              </a:ext>
            </a:extLst>
          </p:cNvPr>
          <p:cNvSpPr txBox="1"/>
          <p:nvPr/>
        </p:nvSpPr>
        <p:spPr>
          <a:xfrm>
            <a:off x="9009335" y="2250507"/>
            <a:ext cx="2878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Redes sociais com modelos pessoais inalcançáveis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B3275B1-0CF1-4CFC-A8DF-535ED5F7126D}"/>
              </a:ext>
            </a:extLst>
          </p:cNvPr>
          <p:cNvSpPr txBox="1"/>
          <p:nvPr/>
        </p:nvSpPr>
        <p:spPr>
          <a:xfrm>
            <a:off x="8941200" y="3469387"/>
            <a:ext cx="2996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Fotos com os amigos se perdendo em meio a galeria do </a:t>
            </a:r>
            <a:r>
              <a:rPr lang="pt-BR" sz="1600" dirty="0" err="1"/>
              <a:t>whatsapp</a:t>
            </a:r>
            <a:endParaRPr lang="pt-BR" sz="1600" dirty="0"/>
          </a:p>
        </p:txBody>
      </p:sp>
      <p:sp>
        <p:nvSpPr>
          <p:cNvPr id="20" name="CaixaDeTexto 26">
            <a:extLst>
              <a:ext uri="{FF2B5EF4-FFF2-40B4-BE49-F238E27FC236}">
                <a16:creationId xmlns:a16="http://schemas.microsoft.com/office/drawing/2014/main" id="{622367C5-F544-478C-B57F-02702DE1A152}"/>
              </a:ext>
            </a:extLst>
          </p:cNvPr>
          <p:cNvSpPr txBox="1"/>
          <p:nvPr/>
        </p:nvSpPr>
        <p:spPr>
          <a:xfrm>
            <a:off x="484205" y="2238678"/>
            <a:ext cx="259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Pessoas</a:t>
            </a:r>
            <a:r>
              <a:rPr lang="en-US" sz="1600" dirty="0"/>
              <a:t> </a:t>
            </a:r>
            <a:r>
              <a:rPr lang="en-US" sz="1600" dirty="0" err="1"/>
              <a:t>falando</a:t>
            </a:r>
            <a:r>
              <a:rPr lang="en-US" sz="1600" dirty="0"/>
              <a:t> para </a:t>
            </a:r>
            <a:r>
              <a:rPr lang="en-US" sz="1600" dirty="0" err="1"/>
              <a:t>enviar</a:t>
            </a:r>
            <a:r>
              <a:rPr lang="en-US" sz="1600" dirty="0"/>
              <a:t> as </a:t>
            </a:r>
            <a:r>
              <a:rPr lang="en-US" sz="1600" dirty="0" err="1"/>
              <a:t>fotos</a:t>
            </a:r>
            <a:endParaRPr lang="pt-BR" sz="1600" dirty="0"/>
          </a:p>
        </p:txBody>
      </p:sp>
      <p:sp>
        <p:nvSpPr>
          <p:cNvPr id="24" name="CaixaDeTexto 26">
            <a:extLst>
              <a:ext uri="{FF2B5EF4-FFF2-40B4-BE49-F238E27FC236}">
                <a16:creationId xmlns:a16="http://schemas.microsoft.com/office/drawing/2014/main" id="{622367C5-F544-478C-B57F-02702DE1A152}"/>
              </a:ext>
            </a:extLst>
          </p:cNvPr>
          <p:cNvSpPr txBox="1"/>
          <p:nvPr/>
        </p:nvSpPr>
        <p:spPr>
          <a:xfrm>
            <a:off x="266739" y="3446350"/>
            <a:ext cx="2969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Pessoas</a:t>
            </a:r>
            <a:r>
              <a:rPr lang="en-US" sz="1600" dirty="0"/>
              <a:t> e </a:t>
            </a:r>
            <a:r>
              <a:rPr lang="en-US" sz="1600" dirty="0" err="1"/>
              <a:t>reportagens</a:t>
            </a:r>
            <a:r>
              <a:rPr lang="en-US" sz="1600" dirty="0"/>
              <a:t> </a:t>
            </a:r>
            <a:r>
              <a:rPr lang="en-US" sz="1600" dirty="0" err="1"/>
              <a:t>falando</a:t>
            </a:r>
            <a:r>
              <a:rPr lang="en-US" sz="1600" dirty="0"/>
              <a:t> </a:t>
            </a:r>
            <a:r>
              <a:rPr lang="en-US" sz="1600" dirty="0" err="1"/>
              <a:t>sobre</a:t>
            </a:r>
            <a:r>
              <a:rPr lang="en-US" sz="1600" dirty="0"/>
              <a:t> a utopia </a:t>
            </a:r>
            <a:r>
              <a:rPr lang="en-US" sz="1600" dirty="0" err="1"/>
              <a:t>promovida</a:t>
            </a:r>
            <a:r>
              <a:rPr lang="en-US" sz="1600" dirty="0"/>
              <a:t> </a:t>
            </a:r>
            <a:r>
              <a:rPr lang="en-US" sz="1600" dirty="0" err="1"/>
              <a:t>pelas</a:t>
            </a:r>
            <a:r>
              <a:rPr lang="en-US" sz="1600" dirty="0"/>
              <a:t> </a:t>
            </a:r>
            <a:r>
              <a:rPr lang="en-US" sz="1600" dirty="0" err="1"/>
              <a:t>redes</a:t>
            </a:r>
            <a:r>
              <a:rPr lang="en-US" sz="1600" dirty="0"/>
              <a:t> </a:t>
            </a:r>
            <a:r>
              <a:rPr lang="en-US" sz="1600" dirty="0" err="1"/>
              <a:t>sociais</a:t>
            </a:r>
            <a:endParaRPr lang="pt-BR" sz="1600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8EBFE741-BF8A-431B-A80D-64F36E35B615}"/>
              </a:ext>
            </a:extLst>
          </p:cNvPr>
          <p:cNvCxnSpPr>
            <a:cxnSpLocks/>
          </p:cNvCxnSpPr>
          <p:nvPr/>
        </p:nvCxnSpPr>
        <p:spPr>
          <a:xfrm flipH="1" flipV="1">
            <a:off x="7311889" y="4072006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3C50AAD-1A2F-47D2-A019-5ACFEDE6D7CB}"/>
              </a:ext>
            </a:extLst>
          </p:cNvPr>
          <p:cNvCxnSpPr>
            <a:cxnSpLocks/>
          </p:cNvCxnSpPr>
          <p:nvPr/>
        </p:nvCxnSpPr>
        <p:spPr>
          <a:xfrm flipV="1">
            <a:off x="442146" y="4048430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457925F-1248-4141-87F2-1B1E1A17BBC1}"/>
              </a:ext>
            </a:extLst>
          </p:cNvPr>
          <p:cNvCxnSpPr>
            <a:cxnSpLocks/>
          </p:cNvCxnSpPr>
          <p:nvPr/>
        </p:nvCxnSpPr>
        <p:spPr>
          <a:xfrm flipV="1">
            <a:off x="7433164" y="388743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1928BF01-75C2-4B27-9F7A-72CFA95E6640}"/>
              </a:ext>
            </a:extLst>
          </p:cNvPr>
          <p:cNvSpPr/>
          <p:nvPr/>
        </p:nvSpPr>
        <p:spPr>
          <a:xfrm>
            <a:off x="4801201" y="897997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5FC69A-6C0E-4EBE-A344-6094A927DE31}"/>
              </a:ext>
            </a:extLst>
          </p:cNvPr>
          <p:cNvSpPr txBox="1"/>
          <p:nvPr/>
        </p:nvSpPr>
        <p:spPr>
          <a:xfrm>
            <a:off x="4797888" y="1175006"/>
            <a:ext cx="283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Quer recordar momentos com seus amigos e família</a:t>
            </a:r>
            <a:endParaRPr lang="pt-BR" sz="1600" i="1" dirty="0"/>
          </a:p>
        </p:txBody>
      </p:sp>
      <p:pic>
        <p:nvPicPr>
          <p:cNvPr id="41" name="Picture 2" descr="Imagem relacionada">
            <a:extLst>
              <a:ext uri="{FF2B5EF4-FFF2-40B4-BE49-F238E27FC236}">
                <a16:creationId xmlns:a16="http://schemas.microsoft.com/office/drawing/2014/main" id="{D43FB18B-A0B6-421C-9CCE-1AB6EBDBD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3659" y1="91064" x2="22439" y2="60851"/>
                        <a14:foregroundMark x1="22439" y1="60851" x2="20488" y2="34468"/>
                        <a14:foregroundMark x1="20488" y1="34468" x2="19024" y2="59574"/>
                        <a14:foregroundMark x1="19024" y1="59574" x2="63415" y2="60000"/>
                        <a14:foregroundMark x1="63415" y1="60000" x2="80488" y2="37447"/>
                        <a14:foregroundMark x1="80488" y1="37447" x2="55122" y2="14468"/>
                        <a14:foregroundMark x1="55122" y1="14468" x2="41463" y2="46383"/>
                        <a14:foregroundMark x1="41463" y1="46383" x2="69756" y2="51064"/>
                        <a14:foregroundMark x1="69756" y1="51064" x2="92683" y2="34894"/>
                        <a14:foregroundMark x1="92683" y1="34894" x2="60000" y2="4255"/>
                        <a14:foregroundMark x1="60000" y1="4255" x2="9756" y2="45532"/>
                        <a14:foregroundMark x1="9756" y1="45532" x2="23415" y2="78298"/>
                        <a14:foregroundMark x1="23415" y1="78298" x2="81463" y2="84681"/>
                        <a14:foregroundMark x1="81463" y1="84681" x2="76585" y2="57872"/>
                        <a14:foregroundMark x1="76585" y1="57872" x2="49268" y2="68511"/>
                        <a14:foregroundMark x1="49268" y1="68511" x2="77561" y2="56170"/>
                        <a14:foregroundMark x1="77561" y1="56170" x2="75610" y2="53191"/>
                        <a14:foregroundMark x1="99512" y1="55319" x2="83415" y2="66383"/>
                        <a14:foregroundMark x1="99512" y1="54468" x2="55122" y2="82979"/>
                        <a14:foregroundMark x1="55122" y1="83404" x2="84878" y2="73191"/>
                        <a14:foregroundMark x1="84878" y1="73191" x2="44390" y2="70638"/>
                        <a14:foregroundMark x1="44390" y1="70638" x2="93171" y2="52766"/>
                        <a14:foregroundMark x1="93171" y1="52766" x2="21463" y2="76170"/>
                        <a14:foregroundMark x1="21463" y1="75745" x2="99512" y2="31915"/>
                        <a14:foregroundMark x1="0" y1="20426" x2="92195" y2="22979"/>
                        <a14:foregroundMark x1="95122" y1="23830" x2="99512" y2="23830"/>
                        <a14:foregroundMark x1="80000" y1="0" x2="0" y2="20000"/>
                        <a14:foregroundMark x1="76098" y1="0" x2="21463" y2="10213"/>
                        <a14:foregroundMark x1="21463" y1="10638" x2="92195" y2="5106"/>
                        <a14:foregroundMark x1="92195" y1="5532" x2="30732" y2="16170"/>
                        <a14:foregroundMark x1="30732" y1="16170" x2="39024" y2="16170"/>
                        <a14:foregroundMark x1="25854" y1="0" x2="21951" y2="52340"/>
                        <a14:foregroundMark x1="21951" y1="52766" x2="37561" y2="5957"/>
                        <a14:foregroundMark x1="37561" y1="5957" x2="488" y2="68511"/>
                        <a14:foregroundMark x1="488" y1="68511" x2="11220" y2="41702"/>
                        <a14:foregroundMark x1="10732" y1="41702" x2="0" y2="57872"/>
                        <a14:foregroundMark x1="25366" y1="15745" x2="0" y2="56596"/>
                        <a14:foregroundMark x1="25854" y1="15745" x2="2439" y2="56596"/>
                        <a14:foregroundMark x1="2439" y1="56596" x2="13171" y2="9787"/>
                        <a14:foregroundMark x1="13171" y1="9787" x2="976" y2="57447"/>
                        <a14:foregroundMark x1="976" y1="57447" x2="32683" y2="52766"/>
                        <a14:foregroundMark x1="32683" y1="52766" x2="12195" y2="97447"/>
                        <a14:foregroundMark x1="12195" y1="97447" x2="35610" y2="84255"/>
                        <a14:foregroundMark x1="35122" y1="84255" x2="29268" y2="99574"/>
                        <a14:foregroundMark x1="60976" y1="80851" x2="39512" y2="99574"/>
                        <a14:foregroundMark x1="60976" y1="80851" x2="58537" y2="99574"/>
                        <a14:foregroundMark x1="74634" y1="95319" x2="70244" y2="99574"/>
                        <a14:foregroundMark x1="74634" y1="95319" x2="71220" y2="99574"/>
                        <a14:foregroundMark x1="99512" y1="65957" x2="69756" y2="99574"/>
                        <a14:foregroundMark x1="99512" y1="58298" x2="88293" y2="64681"/>
                        <a14:foregroundMark x1="88293" y1="64681" x2="99512" y2="60851"/>
                        <a14:foregroundMark x1="94146" y1="56170" x2="99512" y2="55745"/>
                        <a14:foregroundMark x1="94146" y1="56596" x2="69756" y2="33191"/>
                        <a14:foregroundMark x1="69756" y1="33191" x2="39024" y2="45106"/>
                        <a14:foregroundMark x1="39024" y1="45106" x2="38049" y2="19574"/>
                        <a14:foregroundMark x1="38049" y1="19574" x2="74146" y2="25957"/>
                        <a14:foregroundMark x1="74146" y1="25957" x2="95610" y2="11489"/>
                        <a14:foregroundMark x1="93171" y1="7234" x2="63902" y2="6383"/>
                        <a14:foregroundMark x1="63902" y1="6383" x2="35610" y2="17021"/>
                        <a14:foregroundMark x1="35610" y1="17021" x2="65854" y2="25106"/>
                        <a14:foregroundMark x1="65854" y1="25106" x2="41463" y2="40426"/>
                        <a14:foregroundMark x1="41463" y1="40426" x2="50244" y2="35319"/>
                        <a14:foregroundMark x1="11220" y1="51915" x2="12683" y2="27660"/>
                        <a14:foregroundMark x1="12195" y1="27660" x2="0" y2="42128"/>
                        <a14:foregroundMark x1="0" y1="48511" x2="31707" y2="48511"/>
                        <a14:foregroundMark x1="32195" y1="48511" x2="16585" y2="71489"/>
                        <a14:foregroundMark x1="16585" y1="71489" x2="16585" y2="96596"/>
                        <a14:foregroundMark x1="16585" y1="96596" x2="33171" y2="99574"/>
                        <a14:foregroundMark x1="21463" y1="95745" x2="37561" y2="99574"/>
                        <a14:foregroundMark x1="21463" y1="95745" x2="57073" y2="57447"/>
                        <a14:foregroundMark x1="57073" y1="57447" x2="42439" y2="26809"/>
                        <a14:foregroundMark x1="42439" y1="26809" x2="14146" y2="20851"/>
                        <a14:foregroundMark x1="14146" y1="20851" x2="53171" y2="4681"/>
                        <a14:foregroundMark x1="53171" y1="4681" x2="12195" y2="2979"/>
                        <a14:foregroundMark x1="12195" y1="2979" x2="37073" y2="25106"/>
                        <a14:foregroundMark x1="37073" y1="25106" x2="79024" y2="11064"/>
                        <a14:foregroundMark x1="85854" y1="0" x2="79024" y2="10638"/>
                        <a14:foregroundMark x1="10732" y1="24681" x2="976" y2="49787"/>
                        <a14:foregroundMark x1="976" y1="49787" x2="4390" y2="18298"/>
                        <a14:foregroundMark x1="4390" y1="18298" x2="4390" y2="51915"/>
                        <a14:foregroundMark x1="96585" y1="33617" x2="99512" y2="49362"/>
                        <a14:foregroundMark x1="8293" y1="64681" x2="17073" y2="83830"/>
                        <a14:foregroundMark x1="14146" y1="97021" x2="44878" y2="98298"/>
                        <a14:foregroundMark x1="44878" y1="98298" x2="72683" y2="97872"/>
                        <a14:foregroundMark x1="72683" y1="97872" x2="73171" y2="97872"/>
                        <a14:foregroundMark x1="18537" y1="94043" x2="18537" y2="99574"/>
                        <a14:foregroundMark x1="14634" y1="94043" x2="14634" y2="99574"/>
                        <a14:foregroundMark x1="88780" y1="78723" x2="74634" y2="96596"/>
                        <a14:foregroundMark x1="92195" y1="77872" x2="74146" y2="99149"/>
                        <a14:foregroundMark x1="73659" y1="99149" x2="73171" y2="99574"/>
                        <a14:foregroundMark x1="81951" y1="80000" x2="74634" y2="96596"/>
                        <a14:foregroundMark x1="88780" y1="86383" x2="65854" y2="97872"/>
                        <a14:foregroundMark x1="75610" y1="98298" x2="84390" y2="80000"/>
                        <a14:foregroundMark x1="75610" y1="70638" x2="84390" y2="99574"/>
                        <a14:foregroundMark x1="86341" y1="88511" x2="74634" y2="69362"/>
                        <a14:foregroundMark x1="92195" y1="98298" x2="88780" y2="92340"/>
                        <a14:foregroundMark x1="2927" y1="31489" x2="0" y2="34043"/>
                        <a14:foregroundMark x1="48293" y1="0" x2="35122" y2="5957"/>
                        <a14:foregroundMark x1="35610" y1="0" x2="38049" y2="7660"/>
                        <a14:foregroundMark x1="41951" y1="0" x2="44390" y2="5532"/>
                        <a14:backgroundMark x1="0" y1="11915" x2="976" y2="13191"/>
                        <a14:backgroundMark x1="0" y1="88936" x2="2439" y2="91064"/>
                        <a14:backgroundMark x1="99512" y1="88511" x2="94634" y2="91064"/>
                        <a14:backgroundMark x1="99512" y1="91915" x2="99024" y2="93191"/>
                        <a14:backgroundMark x1="99512" y1="87660" x2="93659" y2="92766"/>
                        <a14:backgroundMark x1="99512" y1="81277" x2="93171" y2="93617"/>
                        <a14:backgroundMark x1="99024" y1="851" x2="99512" y2="1702"/>
                        <a14:backgroundMark x1="99024" y1="5106" x2="99512" y2="7660"/>
                        <a14:backgroundMark x1="94634" y1="19149" x2="99512" y2="16596"/>
                        <a14:backgroundMark x1="0" y1="86383" x2="3902" y2="93191"/>
                        <a14:backgroundMark x1="0" y1="85957" x2="4878" y2="92340"/>
                        <a14:backgroundMark x1="0" y1="81277" x2="8293" y2="8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2311" y="2618062"/>
            <a:ext cx="1407377" cy="162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DD158FE-412F-4888-A979-F4E6769FDBE1}"/>
              </a:ext>
            </a:extLst>
          </p:cNvPr>
          <p:cNvGrpSpPr/>
          <p:nvPr/>
        </p:nvGrpSpPr>
        <p:grpSpPr>
          <a:xfrm>
            <a:off x="3714151" y="4710145"/>
            <a:ext cx="2152073" cy="698999"/>
            <a:chOff x="3444970" y="4769088"/>
            <a:chExt cx="2152073" cy="879030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0D7F4992-168F-4204-994D-FF2647340395}"/>
                </a:ext>
              </a:extLst>
            </p:cNvPr>
            <p:cNvSpPr/>
            <p:nvPr/>
          </p:nvSpPr>
          <p:spPr>
            <a:xfrm>
              <a:off x="3444970" y="4769088"/>
              <a:ext cx="2088002" cy="879030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80D425E-248D-41CC-B8A6-DD725BDCCF44}"/>
                </a:ext>
              </a:extLst>
            </p:cNvPr>
            <p:cNvSpPr txBox="1"/>
            <p:nvPr/>
          </p:nvSpPr>
          <p:spPr>
            <a:xfrm>
              <a:off x="3446880" y="4793996"/>
              <a:ext cx="2150163" cy="73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Tira fotos com os amigos e familiares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46733F2-588F-4204-BF63-8AF7DC0463DA}"/>
              </a:ext>
            </a:extLst>
          </p:cNvPr>
          <p:cNvGrpSpPr/>
          <p:nvPr/>
        </p:nvGrpSpPr>
        <p:grpSpPr>
          <a:xfrm>
            <a:off x="5956917" y="4700078"/>
            <a:ext cx="2617364" cy="762046"/>
            <a:chOff x="6343422" y="4960057"/>
            <a:chExt cx="2617364" cy="762046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710DE18C-7AAA-48ED-BF4C-BB2C22E89D2B}"/>
                </a:ext>
              </a:extLst>
            </p:cNvPr>
            <p:cNvSpPr/>
            <p:nvPr/>
          </p:nvSpPr>
          <p:spPr>
            <a:xfrm>
              <a:off x="6343422" y="4960057"/>
              <a:ext cx="2597778" cy="762046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22367C5-F544-478C-B57F-02702DE1A152}"/>
                </a:ext>
              </a:extLst>
            </p:cNvPr>
            <p:cNvSpPr txBox="1"/>
            <p:nvPr/>
          </p:nvSpPr>
          <p:spPr>
            <a:xfrm>
              <a:off x="6363008" y="4992723"/>
              <a:ext cx="2597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Pede pra mandar as fotos no grupo do </a:t>
              </a:r>
              <a:r>
                <a:rPr lang="pt-BR" sz="1600" dirty="0" err="1"/>
                <a:t>whatsapp</a:t>
              </a:r>
              <a:endParaRPr lang="pt-BR" sz="1600" dirty="0"/>
            </a:p>
          </p:txBody>
        </p:sp>
      </p:grpSp>
      <p:sp>
        <p:nvSpPr>
          <p:cNvPr id="43" name="Retângulo 42">
            <a:extLst>
              <a:ext uri="{FF2B5EF4-FFF2-40B4-BE49-F238E27FC236}">
                <a16:creationId xmlns:a16="http://schemas.microsoft.com/office/drawing/2014/main" id="{4FE2CF37-60EA-4F8C-8750-3EDA315A20DE}"/>
              </a:ext>
            </a:extLst>
          </p:cNvPr>
          <p:cNvSpPr/>
          <p:nvPr/>
        </p:nvSpPr>
        <p:spPr>
          <a:xfrm>
            <a:off x="5141095" y="5704142"/>
            <a:ext cx="9132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Dores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527BCA75-2D81-4812-ABEB-B8C1AFFCE2CE}"/>
              </a:ext>
            </a:extLst>
          </p:cNvPr>
          <p:cNvCxnSpPr>
            <a:cxnSpLocks/>
          </p:cNvCxnSpPr>
          <p:nvPr/>
        </p:nvCxnSpPr>
        <p:spPr>
          <a:xfrm flipV="1">
            <a:off x="6090457" y="5870713"/>
            <a:ext cx="0" cy="822529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1F82571D-99F3-4C87-A904-1ABE40D8AD2D}"/>
              </a:ext>
            </a:extLst>
          </p:cNvPr>
          <p:cNvCxnSpPr>
            <a:cxnSpLocks/>
          </p:cNvCxnSpPr>
          <p:nvPr/>
        </p:nvCxnSpPr>
        <p:spPr>
          <a:xfrm flipH="1">
            <a:off x="2097147" y="5704142"/>
            <a:ext cx="7904348" cy="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tângulo 45">
            <a:extLst>
              <a:ext uri="{FF2B5EF4-FFF2-40B4-BE49-F238E27FC236}">
                <a16:creationId xmlns:a16="http://schemas.microsoft.com/office/drawing/2014/main" id="{3BA4513F-39E2-498D-86C9-9311606650BC}"/>
              </a:ext>
            </a:extLst>
          </p:cNvPr>
          <p:cNvSpPr/>
          <p:nvPr/>
        </p:nvSpPr>
        <p:spPr>
          <a:xfrm>
            <a:off x="6091909" y="5704142"/>
            <a:ext cx="11320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Ganhos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42A70E19-C3DC-47AE-9E7E-F19AD5497334}"/>
              </a:ext>
            </a:extLst>
          </p:cNvPr>
          <p:cNvSpPr/>
          <p:nvPr/>
        </p:nvSpPr>
        <p:spPr>
          <a:xfrm>
            <a:off x="7348052" y="5861936"/>
            <a:ext cx="2860697" cy="890252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C72AEF5-49DE-41CB-9AF6-3F37DDD0C44F}"/>
              </a:ext>
            </a:extLst>
          </p:cNvPr>
          <p:cNvSpPr txBox="1"/>
          <p:nvPr/>
        </p:nvSpPr>
        <p:spPr>
          <a:xfrm>
            <a:off x="7348052" y="5820967"/>
            <a:ext cx="282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Melhor gerenciamento de suas lembranças com quem realmente importa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B5B515E-6C32-4031-99C1-78ED89D45244}"/>
              </a:ext>
            </a:extLst>
          </p:cNvPr>
          <p:cNvGrpSpPr/>
          <p:nvPr/>
        </p:nvGrpSpPr>
        <p:grpSpPr>
          <a:xfrm>
            <a:off x="2018317" y="5810663"/>
            <a:ext cx="2860697" cy="1077218"/>
            <a:chOff x="2258124" y="5798341"/>
            <a:chExt cx="2860697" cy="1077218"/>
          </a:xfrm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203D5B9-DAF4-4C7D-964F-B33357D9658C}"/>
                </a:ext>
              </a:extLst>
            </p:cNvPr>
            <p:cNvSpPr/>
            <p:nvPr/>
          </p:nvSpPr>
          <p:spPr>
            <a:xfrm>
              <a:off x="2258124" y="5814800"/>
              <a:ext cx="2860697" cy="1029610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F6A6076D-61FF-4FD7-B2E5-52530C504727}"/>
                </a:ext>
              </a:extLst>
            </p:cNvPr>
            <p:cNvSpPr txBox="1"/>
            <p:nvPr/>
          </p:nvSpPr>
          <p:spPr>
            <a:xfrm>
              <a:off x="2258124" y="5798341"/>
              <a:ext cx="28293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Quer compartilhar suas fotos com seus amigos, mas não gosta do ambiente agressivo das redes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399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219</Words>
  <Application>Microsoft Office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Rodolfo Gregorio</cp:lastModifiedBy>
  <cp:revision>10</cp:revision>
  <dcterms:created xsi:type="dcterms:W3CDTF">2019-09-10T20:50:42Z</dcterms:created>
  <dcterms:modified xsi:type="dcterms:W3CDTF">2019-09-11T23:44:52Z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SOACAT\500765</vt:lpwstr>
  </property>
  <property fmtid="{D5CDD505-2E9C-101B-9397-08002B2CF9AE}" pid="4" name="SSDCxCLASSFICATION_DATE">
    <vt:lpwstr>11/09/2019 20:44:52</vt:lpwstr>
  </property>
  <property fmtid="{D5CDD505-2E9C-101B-9397-08002B2CF9AE}" pid="5" name="SSDCxCLASSFICATION_GUID">
    <vt:lpwstr>5F2D160EB449124D38DAF592B754482E</vt:lpwstr>
  </property>
  <property fmtid="{D5CDD505-2E9C-101B-9397-08002B2CF9AE}" pid="6" name="SSDCxCLASSFICATION_LANG">
    <vt:lpwstr>pt</vt:lpwstr>
  </property>
</Properties>
</file>